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81" r:id="rId5"/>
    <p:sldId id="279" r:id="rId6"/>
    <p:sldId id="280" r:id="rId7"/>
    <p:sldId id="266" r:id="rId8"/>
    <p:sldId id="268" r:id="rId9"/>
    <p:sldId id="269" r:id="rId10"/>
    <p:sldId id="270" r:id="rId11"/>
    <p:sldId id="259" r:id="rId12"/>
    <p:sldId id="261" r:id="rId13"/>
    <p:sldId id="265" r:id="rId14"/>
    <p:sldId id="262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7" r:id="rId24"/>
    <p:sldId id="264" r:id="rId25"/>
    <p:sldId id="260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50" d="100"/>
          <a:sy n="50" d="100"/>
        </p:scale>
        <p:origin x="1934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4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6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2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3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0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9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January 11,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908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A blue abstract watercolor pattern on a white background">
            <a:extLst>
              <a:ext uri="{FF2B5EF4-FFF2-40B4-BE49-F238E27FC236}">
                <a16:creationId xmlns:a16="http://schemas.microsoft.com/office/drawing/2014/main" id="{75D3084E-36FE-7011-888E-A243C5585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r="14009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BAD23-9048-4289-9DAE-2D217E2F1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26" y="2950387"/>
            <a:ext cx="3180943" cy="3531403"/>
          </a:xfrm>
        </p:spPr>
        <p:txBody>
          <a:bodyPr anchor="t">
            <a:norm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General Meeting </a:t>
            </a:r>
            <a:r>
              <a:rPr lang="nb-NO" sz="2800" dirty="0">
                <a:solidFill>
                  <a:schemeClr val="bg1"/>
                </a:solidFill>
              </a:rPr>
              <a:t>12.01.2023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6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B047-39C7-53AB-196E-ED7A3DE0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Evaluation </a:t>
            </a:r>
            <a:r>
              <a:rPr lang="nb-NO" dirty="0" err="1"/>
              <a:t>thus</a:t>
            </a:r>
            <a:r>
              <a:rPr lang="nb-NO" dirty="0"/>
              <a:t> far </a:t>
            </a:r>
            <a:r>
              <a:rPr lang="nb-NO" dirty="0" err="1"/>
              <a:t>on</a:t>
            </a:r>
            <a:r>
              <a:rPr lang="nb-NO" dirty="0"/>
              <a:t> TNW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F5D5-D92C-1946-658A-7643675F8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seems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is not </a:t>
            </a:r>
            <a:r>
              <a:rPr lang="nb-NO" dirty="0" err="1"/>
              <a:t>particularly</a:t>
            </a:r>
            <a:r>
              <a:rPr lang="nb-NO" dirty="0"/>
              <a:t>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AI </a:t>
            </a:r>
            <a:r>
              <a:rPr lang="nb-NO" dirty="0" err="1"/>
              <a:t>inversion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 </a:t>
            </a:r>
            <a:r>
              <a:rPr lang="nb-NO" dirty="0" err="1"/>
              <a:t>focuses</a:t>
            </a:r>
            <a:r>
              <a:rPr lang="nb-NO" dirty="0"/>
              <a:t> more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reconstructing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.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easier</a:t>
            </a:r>
            <a:r>
              <a:rPr lang="nb-NO" dirty="0"/>
              <a:t> for it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skip </a:t>
            </a:r>
            <a:r>
              <a:rPr lang="nb-NO" dirty="0" err="1"/>
              <a:t>connections</a:t>
            </a:r>
            <a:endParaRPr lang="nb-NO" dirty="0"/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 done more data </a:t>
            </a:r>
            <a:r>
              <a:rPr lang="nb-NO" dirty="0" err="1"/>
              <a:t>cleaning</a:t>
            </a:r>
            <a:r>
              <a:rPr lang="nb-NO" dirty="0"/>
              <a:t>, and </a:t>
            </a:r>
            <a:r>
              <a:rPr lang="nb-NO" dirty="0" err="1"/>
              <a:t>careful</a:t>
            </a:r>
            <a:r>
              <a:rPr lang="nb-NO" dirty="0"/>
              <a:t> </a:t>
            </a:r>
            <a:r>
              <a:rPr lang="nb-NO" dirty="0" err="1"/>
              <a:t>selection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GT </a:t>
            </a:r>
            <a:r>
              <a:rPr lang="nb-NO" dirty="0" err="1"/>
              <a:t>dataset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algorithm</a:t>
            </a:r>
            <a:r>
              <a:rPr lang="nb-NO" dirty="0"/>
              <a:t> </a:t>
            </a:r>
            <a:r>
              <a:rPr lang="nb-NO" dirty="0" err="1"/>
              <a:t>generally</a:t>
            </a:r>
            <a:r>
              <a:rPr lang="nb-NO" dirty="0"/>
              <a:t> </a:t>
            </a:r>
            <a:r>
              <a:rPr lang="nb-NO" dirty="0" err="1"/>
              <a:t>performs</a:t>
            </a:r>
            <a:r>
              <a:rPr lang="nb-NO" dirty="0"/>
              <a:t> </a:t>
            </a:r>
            <a:r>
              <a:rPr lang="nb-NO" dirty="0" err="1"/>
              <a:t>worse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 is </a:t>
            </a:r>
            <a:r>
              <a:rPr lang="nb-NO" dirty="0" err="1"/>
              <a:t>bigger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indicates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be a lot </a:t>
            </a:r>
            <a:r>
              <a:rPr lang="nb-NO" dirty="0" err="1"/>
              <a:t>of</a:t>
            </a:r>
            <a:r>
              <a:rPr lang="nb-NO" dirty="0"/>
              <a:t> bad data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dataset</a:t>
            </a:r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should</a:t>
            </a:r>
            <a:r>
              <a:rPr lang="nb-NO" dirty="0"/>
              <a:t> plot </a:t>
            </a:r>
            <a:r>
              <a:rPr lang="nb-NO" dirty="0" err="1"/>
              <a:t>the</a:t>
            </a:r>
            <a:r>
              <a:rPr lang="nb-NO" dirty="0"/>
              <a:t> AI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colormap</a:t>
            </a:r>
            <a:r>
              <a:rPr lang="nb-NO" dirty="0"/>
              <a:t>, for </a:t>
            </a:r>
            <a:r>
              <a:rPr lang="nb-NO" dirty="0" err="1"/>
              <a:t>easier</a:t>
            </a:r>
            <a:r>
              <a:rPr lang="nb-NO" dirty="0"/>
              <a:t> </a:t>
            </a:r>
            <a:r>
              <a:rPr lang="nb-NO" dirty="0" err="1"/>
              <a:t>diffrentiation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331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D4A3-359E-40AD-9C21-EBB01BB1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9D77-B53C-44ED-B7EA-4FCFE62C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SEAM </a:t>
            </a:r>
            <a:r>
              <a:rPr lang="nb-NO" dirty="0" err="1"/>
              <a:t>dataset</a:t>
            </a:r>
            <a:endParaRPr lang="nb-NO" dirty="0"/>
          </a:p>
          <a:p>
            <a:pPr lvl="1"/>
            <a:r>
              <a:rPr lang="nb-NO" dirty="0"/>
              <a:t>Used for </a:t>
            </a:r>
            <a:r>
              <a:rPr lang="nb-NO" dirty="0" err="1"/>
              <a:t>modeling</a:t>
            </a:r>
            <a:r>
              <a:rPr lang="nb-NO" dirty="0"/>
              <a:t> salt body petroleum </a:t>
            </a:r>
            <a:r>
              <a:rPr lang="nb-NO" dirty="0" err="1"/>
              <a:t>reservoirs</a:t>
            </a:r>
            <a:endParaRPr lang="nb-NO" dirty="0"/>
          </a:p>
          <a:p>
            <a:r>
              <a:rPr lang="nb-NO" dirty="0"/>
              <a:t>Will have to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..</a:t>
            </a:r>
          </a:p>
          <a:p>
            <a:pPr lvl="1"/>
            <a:r>
              <a:rPr lang="nb-NO" dirty="0"/>
              <a:t>Just </a:t>
            </a:r>
            <a:r>
              <a:rPr lang="nb-NO" dirty="0" err="1"/>
              <a:t>convolve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wavelet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More </a:t>
            </a:r>
            <a:r>
              <a:rPr lang="nb-NO" dirty="0" err="1"/>
              <a:t>sophisticated</a:t>
            </a:r>
            <a:r>
              <a:rPr lang="nb-NO" dirty="0"/>
              <a:t> </a:t>
            </a:r>
            <a:r>
              <a:rPr lang="nb-NO" dirty="0" err="1"/>
              <a:t>modeling</a:t>
            </a:r>
            <a:r>
              <a:rPr lang="nb-NO" dirty="0"/>
              <a:t>?</a:t>
            </a:r>
          </a:p>
          <a:p>
            <a:pPr lvl="2"/>
            <a:r>
              <a:rPr lang="nb-NO" dirty="0" err="1"/>
              <a:t>Reverse</a:t>
            </a:r>
            <a:r>
              <a:rPr lang="nb-NO" dirty="0"/>
              <a:t> time </a:t>
            </a:r>
            <a:r>
              <a:rPr lang="nb-NO" dirty="0" err="1"/>
              <a:t>migration</a:t>
            </a:r>
            <a:r>
              <a:rPr lang="nb-NO" dirty="0"/>
              <a:t> (used by Mustafa)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A2A78F7-683A-135D-FB1E-295828AB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477375" cy="63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A9FAEF-D433-456A-A216-9B646A76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1D25EDE-3843-7D99-A37B-A823ACF6E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8" y="1139184"/>
            <a:ext cx="5852172" cy="438912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8AD335-8D82-5C2D-877A-7CBAB202E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1391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7382869-4C43-2AE2-9467-57789D3EB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r="12540"/>
          <a:stretch/>
        </p:blipFill>
        <p:spPr>
          <a:xfrm>
            <a:off x="266700" y="535780"/>
            <a:ext cx="8753475" cy="5786439"/>
          </a:xfrm>
        </p:spPr>
      </p:pic>
    </p:spTree>
    <p:extLst>
      <p:ext uri="{BB962C8B-B14F-4D97-AF65-F5344CB8AC3E}">
        <p14:creationId xmlns:p14="http://schemas.microsoft.com/office/powerpoint/2010/main" val="47944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9B4B988-D031-D203-BADB-1482442DF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2DCB4-887E-BD92-5A81-BC8D95959A08}"/>
              </a:ext>
            </a:extLst>
          </p:cNvPr>
          <p:cNvSpPr txBox="1"/>
          <p:nvPr/>
        </p:nvSpPr>
        <p:spPr>
          <a:xfrm>
            <a:off x="319596" y="5717219"/>
            <a:ext cx="104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Adversarial</a:t>
            </a:r>
            <a:r>
              <a:rPr lang="nb-NO" dirty="0"/>
              <a:t> training w/ variable </a:t>
            </a:r>
            <a:r>
              <a:rPr lang="nb-NO" dirty="0" err="1"/>
              <a:t>autoencoding</a:t>
            </a:r>
            <a:r>
              <a:rPr lang="nb-NO" dirty="0"/>
              <a:t>, 100 </a:t>
            </a:r>
            <a:r>
              <a:rPr lang="nb-NO" dirty="0" err="1"/>
              <a:t>epochs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marmousi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697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88E8EF3-6FEB-18FA-D835-77EAEC960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8"/>
            <a:ext cx="12192000" cy="6048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0F046-2719-38E8-DE23-01028727BEA9}"/>
              </a:ext>
            </a:extLst>
          </p:cNvPr>
          <p:cNvSpPr txBox="1"/>
          <p:nvPr/>
        </p:nvSpPr>
        <p:spPr>
          <a:xfrm>
            <a:off x="568171" y="5708342"/>
            <a:ext cx="809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configs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500 </a:t>
            </a:r>
            <a:r>
              <a:rPr lang="nb-NO" dirty="0" err="1"/>
              <a:t>epochs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749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252EE8-57BA-5183-78E3-AF5E5107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BCDC-D2AE-DA17-4EB7-F02889E537F3}"/>
              </a:ext>
            </a:extLst>
          </p:cNvPr>
          <p:cNvSpPr txBox="1"/>
          <p:nvPr/>
        </p:nvSpPr>
        <p:spPr>
          <a:xfrm>
            <a:off x="275208" y="5601810"/>
            <a:ext cx="771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Adversarial</a:t>
            </a:r>
            <a:r>
              <a:rPr lang="nb-NO" dirty="0"/>
              <a:t> training </a:t>
            </a:r>
            <a:r>
              <a:rPr lang="nb-NO" dirty="0" err="1"/>
              <a:t>with</a:t>
            </a:r>
            <a:r>
              <a:rPr lang="nb-NO" dirty="0"/>
              <a:t> variable </a:t>
            </a:r>
            <a:r>
              <a:rPr lang="nb-NO" dirty="0" err="1"/>
              <a:t>autoencoding</a:t>
            </a:r>
            <a:r>
              <a:rPr lang="nb-NO" dirty="0"/>
              <a:t> in 2D </a:t>
            </a:r>
            <a:r>
              <a:rPr lang="nb-NO" dirty="0" err="1"/>
              <a:t>model</a:t>
            </a:r>
            <a:endParaRPr lang="nb-NO" dirty="0"/>
          </a:p>
          <a:p>
            <a:r>
              <a:rPr lang="nb-NO" dirty="0" err="1"/>
              <a:t>Grouping</a:t>
            </a:r>
            <a:r>
              <a:rPr lang="nb-NO" dirty="0"/>
              <a:t> traces by 5</a:t>
            </a:r>
          </a:p>
        </p:txBody>
      </p:sp>
    </p:spTree>
    <p:extLst>
      <p:ext uri="{BB962C8B-B14F-4D97-AF65-F5344CB8AC3E}">
        <p14:creationId xmlns:p14="http://schemas.microsoft.com/office/powerpoint/2010/main" val="382162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E6D6B4E-94D5-2728-C17F-2E78A385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564AE-C402-F3FD-716C-AA7FD7DD8ABF}"/>
              </a:ext>
            </a:extLst>
          </p:cNvPr>
          <p:cNvSpPr txBox="1"/>
          <p:nvPr/>
        </p:nvSpPr>
        <p:spPr>
          <a:xfrm>
            <a:off x="195308" y="5734975"/>
            <a:ext cx="492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Adv, Var @ 100 </a:t>
            </a:r>
            <a:r>
              <a:rPr lang="nb-NO" dirty="0" err="1"/>
              <a:t>epochs</a:t>
            </a:r>
            <a:r>
              <a:rPr lang="nb-NO" dirty="0"/>
              <a:t>  </a:t>
            </a:r>
            <a:r>
              <a:rPr lang="nb-NO" dirty="0" err="1"/>
              <a:t>grouping</a:t>
            </a:r>
            <a:r>
              <a:rPr lang="nb-NO" dirty="0"/>
              <a:t> traces by 7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kernel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= (7, 9)</a:t>
            </a:r>
          </a:p>
        </p:txBody>
      </p:sp>
    </p:spTree>
    <p:extLst>
      <p:ext uri="{BB962C8B-B14F-4D97-AF65-F5344CB8AC3E}">
        <p14:creationId xmlns:p14="http://schemas.microsoft.com/office/powerpoint/2010/main" val="161052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7397D-A370-4E1E-ABFC-FCD2355F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nb-NO" sz="2800"/>
              <a:t>Status</a:t>
            </a:r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7639A-0D53-B652-AB76-9D8226CD6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5B29-5886-49D2-8904-F5919D6A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b-NO" sz="1400" dirty="0"/>
              <a:t>File </a:t>
            </a:r>
            <a:r>
              <a:rPr lang="nb-NO" sz="1400" dirty="0" err="1"/>
              <a:t>structures</a:t>
            </a:r>
            <a:endParaRPr lang="nb-NO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nb-NO" sz="1400" dirty="0"/>
              <a:t>ML Architectures</a:t>
            </a:r>
          </a:p>
          <a:p>
            <a:pPr>
              <a:lnSpc>
                <a:spcPct val="250000"/>
              </a:lnSpc>
              <a:buFont typeface="Avenir Next LT Pro" panose="020B0504020202020204" pitchFamily="34" charset="0"/>
              <a:buChar char="×"/>
            </a:pPr>
            <a:r>
              <a:rPr lang="nb-NO" sz="1400" dirty="0"/>
              <a:t>TNW Data </a:t>
            </a:r>
            <a:r>
              <a:rPr lang="nb-NO" sz="1400" dirty="0" err="1"/>
              <a:t>treatment</a:t>
            </a:r>
            <a:endParaRPr lang="en-GB" sz="1400" dirty="0"/>
          </a:p>
          <a:p>
            <a:pPr>
              <a:buFont typeface="Avenir Next LT Pro" panose="020B0504020202020204" pitchFamily="34" charset="0"/>
              <a:buChar char="×"/>
            </a:pPr>
            <a:r>
              <a:rPr lang="nb-NO" sz="1400" dirty="0" err="1"/>
              <a:t>Writing</a:t>
            </a:r>
            <a:endParaRPr lang="nb-NO" sz="1400" dirty="0"/>
          </a:p>
          <a:p>
            <a:pPr marL="0" indent="0">
              <a:buNone/>
            </a:pPr>
            <a:endParaRPr lang="nb-NO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3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80FAA91-902C-FAC4-4B94-2AEEE92C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A920F-0BDD-D6D9-234C-F594536147CC}"/>
              </a:ext>
            </a:extLst>
          </p:cNvPr>
          <p:cNvSpPr txBox="1"/>
          <p:nvPr/>
        </p:nvSpPr>
        <p:spPr>
          <a:xfrm>
            <a:off x="213064" y="5672831"/>
            <a:ext cx="594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</a:t>
            </a:r>
            <a:r>
              <a:rPr lang="nb-NO" dirty="0" err="1"/>
              <a:t>configs</a:t>
            </a:r>
            <a:r>
              <a:rPr lang="nb-NO" dirty="0"/>
              <a:t> as </a:t>
            </a:r>
            <a:r>
              <a:rPr lang="nb-NO" dirty="0" err="1"/>
              <a:t>previous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kernel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= (3, 9)</a:t>
            </a:r>
          </a:p>
        </p:txBody>
      </p:sp>
    </p:spTree>
    <p:extLst>
      <p:ext uri="{BB962C8B-B14F-4D97-AF65-F5344CB8AC3E}">
        <p14:creationId xmlns:p14="http://schemas.microsoft.com/office/powerpoint/2010/main" val="78317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8EC514FA-F716-B3A8-649F-6131C2B19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58624-1717-A33E-DA4D-096D262B6576}"/>
              </a:ext>
            </a:extLst>
          </p:cNvPr>
          <p:cNvSpPr txBox="1"/>
          <p:nvPr/>
        </p:nvSpPr>
        <p:spPr>
          <a:xfrm>
            <a:off x="204185" y="5637320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</a:t>
            </a:r>
            <a:r>
              <a:rPr lang="nb-NO" dirty="0" err="1"/>
              <a:t>configs</a:t>
            </a:r>
            <a:r>
              <a:rPr lang="nb-NO" dirty="0"/>
              <a:t> as </a:t>
            </a:r>
            <a:r>
              <a:rPr lang="nb-NO" dirty="0" err="1"/>
              <a:t>previous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filters = 16 [</a:t>
            </a:r>
            <a:r>
              <a:rPr lang="nb-NO" dirty="0" err="1"/>
              <a:t>increased</a:t>
            </a:r>
            <a:r>
              <a:rPr lang="nb-NO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0538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ED2A-8007-C4BE-AAA9-CC21F265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Synthetic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Real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0086-51F4-3147-01E8-5A65A26E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issue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synthetic</a:t>
            </a:r>
            <a:r>
              <a:rPr lang="nb-NO" dirty="0"/>
              <a:t> data. It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valid </a:t>
            </a:r>
            <a:r>
              <a:rPr lang="nb-NO" dirty="0" err="1"/>
              <a:t>results</a:t>
            </a:r>
            <a:r>
              <a:rPr lang="nb-NO" dirty="0"/>
              <a:t> for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r>
              <a:rPr lang="nb-NO" dirty="0"/>
              <a:t> and for AI-</a:t>
            </a:r>
            <a:r>
              <a:rPr lang="nb-NO" dirty="0" err="1"/>
              <a:t>regression</a:t>
            </a:r>
            <a:r>
              <a:rPr lang="nb-NO" dirty="0"/>
              <a:t>.</a:t>
            </a:r>
          </a:p>
          <a:p>
            <a:r>
              <a:rPr lang="nb-NO" dirty="0" err="1"/>
              <a:t>Synthetic</a:t>
            </a:r>
            <a:r>
              <a:rPr lang="nb-NO" dirty="0"/>
              <a:t> data is </a:t>
            </a:r>
            <a:r>
              <a:rPr lang="nb-NO" dirty="0" err="1"/>
              <a:t>noiseless</a:t>
            </a:r>
            <a:r>
              <a:rPr lang="nb-NO" dirty="0"/>
              <a:t>, and I have not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examined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noise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modeling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is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, and </a:t>
            </a:r>
            <a:r>
              <a:rPr lang="nb-NO" dirty="0" err="1"/>
              <a:t>convolution</a:t>
            </a:r>
            <a:r>
              <a:rPr lang="nb-NO" dirty="0"/>
              <a:t> is done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reflectivity</a:t>
            </a:r>
            <a:r>
              <a:rPr lang="nb-NO" dirty="0"/>
              <a:t> in </a:t>
            </a:r>
            <a:r>
              <a:rPr lang="nb-NO" dirty="0" err="1"/>
              <a:t>depth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. I have not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tested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convolution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time </a:t>
            </a:r>
            <a:r>
              <a:rPr lang="nb-NO" dirty="0" err="1"/>
              <a:t>domain</a:t>
            </a:r>
            <a:r>
              <a:rPr lang="nb-NO" dirty="0"/>
              <a:t> data.</a:t>
            </a:r>
          </a:p>
          <a:p>
            <a:r>
              <a:rPr lang="nb-NO" dirty="0"/>
              <a:t>Zero </a:t>
            </a:r>
            <a:r>
              <a:rPr lang="nb-NO" dirty="0" err="1"/>
              <a:t>padding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sides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traces </a:t>
            </a:r>
            <a:r>
              <a:rPr lang="nb-NO" dirty="0" err="1"/>
              <a:t>may</a:t>
            </a:r>
            <a:r>
              <a:rPr lang="nb-NO" dirty="0"/>
              <a:t> not be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prediction</a:t>
            </a:r>
            <a:endParaRPr lang="nb-NO" dirty="0"/>
          </a:p>
          <a:p>
            <a:pPr lvl="1"/>
            <a:r>
              <a:rPr lang="nb-NO" dirty="0"/>
              <a:t>Images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and </a:t>
            </a:r>
            <a:r>
              <a:rPr lang="nb-NO" dirty="0" err="1"/>
              <a:t>thin</a:t>
            </a:r>
            <a:r>
              <a:rPr lang="nb-NO" dirty="0"/>
              <a:t>, </a:t>
            </a:r>
            <a:r>
              <a:rPr lang="nb-NO" dirty="0" err="1"/>
              <a:t>lots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padding</a:t>
            </a:r>
            <a:r>
              <a:rPr lang="nb-NO" dirty="0"/>
              <a:t> </a:t>
            </a:r>
            <a:r>
              <a:rPr lang="nb-NO" dirty="0" err="1"/>
              <a:t>values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385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F489-44E2-44DF-85B7-E8FF855C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Noise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Variable </a:t>
            </a:r>
            <a:r>
              <a:rPr lang="nb-NO" dirty="0" err="1"/>
              <a:t>encoding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92535-6D3E-4B9D-A1D7-7686E92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38202"/>
            <a:ext cx="11353800" cy="16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4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CB6D-1F6F-4424-8695-FAF5D281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Various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2E02193-BB7C-404B-A1EB-B361FA1BD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05903"/>
              </p:ext>
            </p:extLst>
          </p:nvPr>
        </p:nvGraphicFramePr>
        <p:xfrm>
          <a:off x="1039778" y="2402552"/>
          <a:ext cx="9456365" cy="269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121">
                  <a:extLst>
                    <a:ext uri="{9D8B030D-6E8A-4147-A177-3AD203B41FA5}">
                      <a16:colId xmlns:a16="http://schemas.microsoft.com/office/drawing/2014/main" val="1144517850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3754495001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2933673486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1912250896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3436529006"/>
                    </a:ext>
                  </a:extLst>
                </a:gridCol>
              </a:tblGrid>
              <a:tr h="98990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Synthetic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dataset</a:t>
                      </a:r>
                      <a:r>
                        <a:rPr lang="nb-NO" dirty="0"/>
                        <a:t> [SEAM]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Real </a:t>
                      </a:r>
                      <a:r>
                        <a:rPr lang="nb-NO" dirty="0" err="1"/>
                        <a:t>dataset</a:t>
                      </a:r>
                      <a:r>
                        <a:rPr lang="nb-NO" dirty="0"/>
                        <a:t> [TNW]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17611"/>
                  </a:ext>
                </a:extLst>
              </a:tr>
              <a:tr h="565660">
                <a:tc rowSpan="2"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Adversarial</a:t>
                      </a:r>
                      <a:r>
                        <a:rPr lang="nb-NO" dirty="0"/>
                        <a:t> Training</a:t>
                      </a:r>
                      <a:endParaRPr lang="en-GB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Variable </a:t>
                      </a:r>
                      <a:r>
                        <a:rPr lang="nb-NO" dirty="0" err="1"/>
                        <a:t>Autoencoding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Variable </a:t>
                      </a:r>
                      <a:r>
                        <a:rPr lang="nb-NO" dirty="0" err="1"/>
                        <a:t>Autoencoding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45265"/>
                  </a:ext>
                </a:extLst>
              </a:tr>
              <a:tr h="5656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701035"/>
                  </a:ext>
                </a:extLst>
              </a:tr>
              <a:tr h="573517"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2D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09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53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EC3A-11DB-4107-AA5F-293F6AE0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writing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0F2EF-2002-4B69-9B30-755335B9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For ML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Tom </a:t>
            </a:r>
            <a:r>
              <a:rPr lang="nb-NO" dirty="0" err="1"/>
              <a:t>Mitchell’s</a:t>
            </a:r>
            <a:r>
              <a:rPr lang="nb-NO" dirty="0"/>
              <a:t> book «Machine Learning»</a:t>
            </a:r>
          </a:p>
          <a:p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from </a:t>
            </a:r>
            <a:r>
              <a:rPr lang="nb-NO" dirty="0" err="1"/>
              <a:t>papers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sources</a:t>
            </a:r>
            <a:endParaRPr lang="en-GB" dirty="0"/>
          </a:p>
        </p:txBody>
      </p:sp>
      <p:pic>
        <p:nvPicPr>
          <p:cNvPr id="1026" name="Picture 2" descr="Seismic Data Analysis - Öz Yilmaz">
            <a:extLst>
              <a:ext uri="{FF2B5EF4-FFF2-40B4-BE49-F238E27FC236}">
                <a16:creationId xmlns:a16="http://schemas.microsoft.com/office/drawing/2014/main" id="{39F8E0DC-825B-AED2-A1B0-B90C657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10013"/>
            <a:ext cx="2489835" cy="32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9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13A1-0F14-1CD2-9699-17BDD41B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Road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8057-185C-0B84-A564-D4D62CD70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Goals for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month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 and </a:t>
            </a:r>
            <a:r>
              <a:rPr lang="nb-NO" dirty="0" err="1"/>
              <a:t>method</a:t>
            </a:r>
            <a:r>
              <a:rPr lang="nb-NO" dirty="0"/>
              <a:t> </a:t>
            </a:r>
            <a:r>
              <a:rPr lang="nb-NO" dirty="0" err="1"/>
              <a:t>chapters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thesis</a:t>
            </a:r>
            <a:endParaRPr lang="nb-NO" dirty="0"/>
          </a:p>
          <a:p>
            <a:pPr lvl="1"/>
            <a:r>
              <a:rPr lang="nb-NO" dirty="0" err="1"/>
              <a:t>Getting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for </a:t>
            </a:r>
            <a:r>
              <a:rPr lang="nb-NO" dirty="0" err="1"/>
              <a:t>modeling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, and </a:t>
            </a:r>
            <a:r>
              <a:rPr lang="nb-NO" dirty="0" err="1"/>
              <a:t>switching</a:t>
            </a:r>
            <a:r>
              <a:rPr lang="nb-NO" dirty="0"/>
              <a:t> to time </a:t>
            </a:r>
            <a:r>
              <a:rPr lang="nb-NO" dirty="0" err="1"/>
              <a:t>domain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Sorting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TNW </a:t>
            </a:r>
            <a:r>
              <a:rPr lang="nb-NO" dirty="0" err="1"/>
              <a:t>dataset</a:t>
            </a:r>
            <a:endParaRPr lang="nb-NO" dirty="0"/>
          </a:p>
          <a:p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needing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geophysics</a:t>
            </a:r>
            <a:r>
              <a:rPr lang="nb-NO" dirty="0"/>
              <a:t> [Meeting </a:t>
            </a:r>
            <a:r>
              <a:rPr lang="nb-NO" dirty="0" err="1"/>
              <a:t>next</a:t>
            </a:r>
            <a:r>
              <a:rPr lang="nb-NO" dirty="0"/>
              <a:t> </a:t>
            </a:r>
            <a:r>
              <a:rPr lang="nb-NO" dirty="0" err="1"/>
              <a:t>week</a:t>
            </a:r>
            <a:r>
              <a:rPr lang="nb-NO" dirty="0"/>
              <a:t>?]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dataset</a:t>
            </a:r>
            <a:endParaRPr lang="nb-NO" dirty="0"/>
          </a:p>
          <a:p>
            <a:pPr lvl="2"/>
            <a:r>
              <a:rPr lang="nb-NO" dirty="0"/>
              <a:t>JR </a:t>
            </a:r>
            <a:r>
              <a:rPr lang="nb-NO" dirty="0" err="1"/>
              <a:t>said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talk </a:t>
            </a:r>
            <a:r>
              <a:rPr lang="nb-NO" dirty="0" err="1"/>
              <a:t>with</a:t>
            </a:r>
            <a:r>
              <a:rPr lang="nb-NO" dirty="0"/>
              <a:t> Mark</a:t>
            </a:r>
          </a:p>
          <a:p>
            <a:pPr lvl="2"/>
            <a:r>
              <a:rPr lang="nb-NO" dirty="0"/>
              <a:t>How to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align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AI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444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CD35-CE32-43F7-A25F-1B05002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DATa</a:t>
            </a:r>
            <a:r>
              <a:rPr lang="nb-NO" dirty="0"/>
              <a:t> </a:t>
            </a:r>
            <a:r>
              <a:rPr lang="nb-NO" dirty="0" err="1"/>
              <a:t>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0405-98C3-416D-9DEC-21A0E731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Depth </a:t>
            </a:r>
            <a:r>
              <a:rPr lang="nb-NO" dirty="0" err="1"/>
              <a:t>correlation</a:t>
            </a:r>
            <a:endParaRPr lang="nb-NO" dirty="0"/>
          </a:p>
          <a:p>
            <a:pPr lvl="1"/>
            <a:r>
              <a:rPr lang="nb-NO" dirty="0" err="1"/>
              <a:t>Reflectivity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TNW traces do not match up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endParaRPr lang="nb-NO" dirty="0"/>
          </a:p>
          <a:p>
            <a:r>
              <a:rPr lang="nb-NO" dirty="0" err="1"/>
              <a:t>Vertical</a:t>
            </a:r>
            <a:r>
              <a:rPr lang="nb-NO" dirty="0"/>
              <a:t> «</a:t>
            </a:r>
            <a:r>
              <a:rPr lang="nb-NO" dirty="0" err="1"/>
              <a:t>noise</a:t>
            </a:r>
            <a:r>
              <a:rPr lang="nb-NO" dirty="0"/>
              <a:t>» in </a:t>
            </a:r>
            <a:r>
              <a:rPr lang="nb-NO" dirty="0" err="1"/>
              <a:t>acoustic</a:t>
            </a:r>
            <a:r>
              <a:rPr lang="nb-NO" dirty="0"/>
              <a:t> </a:t>
            </a:r>
            <a:r>
              <a:rPr lang="nb-NO" dirty="0" err="1"/>
              <a:t>impedance</a:t>
            </a:r>
            <a:r>
              <a:rPr lang="nb-NO" dirty="0"/>
              <a:t> data</a:t>
            </a:r>
          </a:p>
          <a:p>
            <a:r>
              <a:rPr lang="en-GB" dirty="0"/>
              <a:t>Anomalous high values</a:t>
            </a:r>
          </a:p>
          <a:p>
            <a:pPr lvl="1"/>
            <a:r>
              <a:rPr lang="en-GB" dirty="0"/>
              <a:t>Known to make predictions worse</a:t>
            </a:r>
          </a:p>
        </p:txBody>
      </p:sp>
    </p:spTree>
    <p:extLst>
      <p:ext uri="{BB962C8B-B14F-4D97-AF65-F5344CB8AC3E}">
        <p14:creationId xmlns:p14="http://schemas.microsoft.com/office/powerpoint/2010/main" val="243201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D79F-7A60-D017-BE3E-2811C369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13" y="307848"/>
            <a:ext cx="10241280" cy="1234440"/>
          </a:xfrm>
        </p:spPr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noise</a:t>
            </a:r>
            <a:endParaRPr lang="nb-NO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3A76F4-8B2E-7D3B-DF89-C6087D4F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3" y="1829003"/>
            <a:ext cx="8296774" cy="44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FC4ED8D-1F52-5847-512B-878BB1A3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8669" cy="6157913"/>
          </a:xfrm>
        </p:spPr>
      </p:pic>
    </p:spTree>
    <p:extLst>
      <p:ext uri="{BB962C8B-B14F-4D97-AF65-F5344CB8AC3E}">
        <p14:creationId xmlns:p14="http://schemas.microsoft.com/office/powerpoint/2010/main" val="193987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83AB329A-FD30-65AF-AE1C-1824D3561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95"/>
            <a:ext cx="12192000" cy="6089650"/>
          </a:xfrm>
        </p:spPr>
      </p:pic>
    </p:spTree>
    <p:extLst>
      <p:ext uri="{BB962C8B-B14F-4D97-AF65-F5344CB8AC3E}">
        <p14:creationId xmlns:p14="http://schemas.microsoft.com/office/powerpoint/2010/main" val="307526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942BDB-FB12-4BDD-A0B1-B6371EDE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14" y="4063498"/>
            <a:ext cx="4898805" cy="19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E7BE2D-C866-4860-81C6-BB23FB22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87" y="2097598"/>
            <a:ext cx="3766057" cy="19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8CF9D3-4CEC-48F2-B1AD-90B4A82C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51" y="74010"/>
            <a:ext cx="4459443" cy="20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1398A-96B0-4B4E-98F8-4E9F47A627B1}"/>
              </a:ext>
            </a:extLst>
          </p:cNvPr>
          <p:cNvSpPr txBox="1"/>
          <p:nvPr/>
        </p:nvSpPr>
        <p:spPr>
          <a:xfrm>
            <a:off x="1044102" y="929218"/>
            <a:ext cx="465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Reflectivity</a:t>
            </a:r>
            <a:r>
              <a:rPr lang="nb-NO" dirty="0"/>
              <a:t> </a:t>
            </a:r>
            <a:r>
              <a:rPr lang="nb-NO" dirty="0" err="1"/>
              <a:t>generally</a:t>
            </a:r>
            <a:r>
              <a:rPr lang="nb-NO" dirty="0"/>
              <a:t> matches </a:t>
            </a:r>
            <a:r>
              <a:rPr lang="nb-NO" dirty="0" err="1"/>
              <a:t>badly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traces in </a:t>
            </a:r>
            <a:r>
              <a:rPr lang="nb-NO" dirty="0" err="1"/>
              <a:t>the</a:t>
            </a:r>
            <a:r>
              <a:rPr lang="nb-NO" dirty="0"/>
              <a:t> TNW </a:t>
            </a:r>
            <a:r>
              <a:rPr lang="nb-NO" dirty="0" err="1"/>
              <a:t>dataset</a:t>
            </a:r>
            <a:endParaRPr lang="en-GB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D5E400B-4858-BE11-46A4-E4C8257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3" y="1865284"/>
            <a:ext cx="2703581" cy="4063498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30571F1-FB88-1CA2-96CB-4A35A5119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40" y="2344803"/>
            <a:ext cx="2387374" cy="358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085E9-7FD4-BACF-55B7-EE7C23F9BA1A}"/>
              </a:ext>
            </a:extLst>
          </p:cNvPr>
          <p:cNvSpPr txBox="1"/>
          <p:nvPr/>
        </p:nvSpPr>
        <p:spPr>
          <a:xfrm>
            <a:off x="3111940" y="5933040"/>
            <a:ext cx="14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AGK/0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BB162-B731-D2EB-B465-50F3E5A7D5D2}"/>
              </a:ext>
            </a:extLst>
          </p:cNvPr>
          <p:cNvSpPr txBox="1"/>
          <p:nvPr/>
        </p:nvSpPr>
        <p:spPr>
          <a:xfrm>
            <a:off x="163463" y="5928195"/>
            <a:ext cx="115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AGL/3</a:t>
            </a:r>
          </a:p>
        </p:txBody>
      </p:sp>
    </p:spTree>
    <p:extLst>
      <p:ext uri="{BB962C8B-B14F-4D97-AF65-F5344CB8AC3E}">
        <p14:creationId xmlns:p14="http://schemas.microsoft.com/office/powerpoint/2010/main" val="301891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AA9207F-F750-EAA8-5C11-A3719743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68" y="1417447"/>
            <a:ext cx="2634204" cy="395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AEFC9-6AFA-B9FC-92B8-37EE36EFA84F}"/>
              </a:ext>
            </a:extLst>
          </p:cNvPr>
          <p:cNvSpPr txBox="1"/>
          <p:nvPr/>
        </p:nvSpPr>
        <p:spPr>
          <a:xfrm>
            <a:off x="1284768" y="5376672"/>
            <a:ext cx="195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AGH/1</a:t>
            </a:r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51CC1E6F-5DD0-5202-2657-3F980404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2294192"/>
            <a:ext cx="4101754" cy="3082480"/>
          </a:xfrm>
          <a:prstGeom prst="rect">
            <a:avLst/>
          </a:prstGeom>
        </p:spPr>
      </p:pic>
      <p:pic>
        <p:nvPicPr>
          <p:cNvPr id="10" name="Picture 9" descr="A picture containing blue&#10;&#10;Description automatically generated">
            <a:extLst>
              <a:ext uri="{FF2B5EF4-FFF2-40B4-BE49-F238E27FC236}">
                <a16:creationId xmlns:a16="http://schemas.microsoft.com/office/drawing/2014/main" id="{3A8A8F17-9D1E-E6CE-6C71-8A2E0601F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47" y="1823346"/>
            <a:ext cx="2364146" cy="3553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D2F0A9-0562-07A2-110B-82889952FC16}"/>
              </a:ext>
            </a:extLst>
          </p:cNvPr>
          <p:cNvSpPr txBox="1"/>
          <p:nvPr/>
        </p:nvSpPr>
        <p:spPr>
          <a:xfrm>
            <a:off x="6553200" y="5376672"/>
            <a:ext cx="106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AFA/0</a:t>
            </a:r>
          </a:p>
        </p:txBody>
      </p:sp>
    </p:spTree>
    <p:extLst>
      <p:ext uri="{BB962C8B-B14F-4D97-AF65-F5344CB8AC3E}">
        <p14:creationId xmlns:p14="http://schemas.microsoft.com/office/powerpoint/2010/main" val="219838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E86E-7268-5CB7-ADA7-DED902DF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10" y="1473386"/>
            <a:ext cx="5204540" cy="3911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129AC-71D4-9D56-6E0A-D5A73A3D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61" y="1473386"/>
            <a:ext cx="2602271" cy="391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D46DA1-71BF-A28A-6508-3568E3F6C69A}"/>
              </a:ext>
            </a:extLst>
          </p:cNvPr>
          <p:cNvSpPr txBox="1"/>
          <p:nvPr/>
        </p:nvSpPr>
        <p:spPr>
          <a:xfrm>
            <a:off x="4378450" y="5367128"/>
            <a:ext cx="290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AFA/6</a:t>
            </a:r>
          </a:p>
        </p:txBody>
      </p:sp>
    </p:spTree>
    <p:extLst>
      <p:ext uri="{BB962C8B-B14F-4D97-AF65-F5344CB8AC3E}">
        <p14:creationId xmlns:p14="http://schemas.microsoft.com/office/powerpoint/2010/main" val="414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Widescreen</PresentationFormat>
  <Paragraphs>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Avenir Next LT Pro</vt:lpstr>
      <vt:lpstr>Wingdings</vt:lpstr>
      <vt:lpstr>GradientRiseVTI</vt:lpstr>
      <vt:lpstr>General Meeting 12.01.2023</vt:lpstr>
      <vt:lpstr>Status</vt:lpstr>
      <vt:lpstr>DATa issues</vt:lpstr>
      <vt:lpstr>Vertical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thus far on TNW </vt:lpstr>
      <vt:lpstr>Open source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Synthetic vs Real data</vt:lpstr>
      <vt:lpstr>Noise to the data gets added through Variable encoding</vt:lpstr>
      <vt:lpstr>Various models</vt:lpstr>
      <vt:lpstr>writing</vt:lpstr>
      <vt:lpstr>Road forward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Meeting 12.01.2023</dc:title>
  <dc:creator>Sjur Beyer</dc:creator>
  <cp:lastModifiedBy>Sjur Beyer</cp:lastModifiedBy>
  <cp:revision>8</cp:revision>
  <dcterms:created xsi:type="dcterms:W3CDTF">2023-01-09T08:30:33Z</dcterms:created>
  <dcterms:modified xsi:type="dcterms:W3CDTF">2023-01-11T17:18:54Z</dcterms:modified>
</cp:coreProperties>
</file>